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91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4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96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7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2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7577-C719-48ED-AB96-7521A110ABD7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EC8F-D74D-461C-89CE-F50A620E65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7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tr.fedcdo.ru/wp-content/themes/petr/doc/kunstkamera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717589" y="2730843"/>
            <a:ext cx="2380735" cy="27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784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16</cp:revision>
  <dcterms:created xsi:type="dcterms:W3CDTF">2021-05-28T14:40:50Z</dcterms:created>
  <dcterms:modified xsi:type="dcterms:W3CDTF">2021-05-31T10:43:44Z</dcterms:modified>
</cp:coreProperties>
</file>